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400800" cy="325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6764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676400" y="12446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6764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676400" y="17907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33274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327400" y="24892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991100" y="787400"/>
            <a:ext cx="0" cy="292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3716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9845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5466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9648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10477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1448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284120" y="12128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284120" y="18351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392070" y="1206500"/>
            <a:ext cx="0" cy="63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411120" y="1308100"/>
            <a:ext cx="669137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Default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range</a:t>
            </a:r>
          </a:p>
        </p:txBody>
      </p:sp>
      <p:sp>
        <p:nvSpPr>
          <p:cNvPr id="20" name=""/>
          <p:cNvSpPr/>
          <p:nvPr/>
        </p:nvSpPr>
        <p:spPr>
          <a:xfrm>
            <a:off x="20632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6827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876550" y="22288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3327400" y="2228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3327400" y="2489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991100" y="2228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822268" y="2527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3333750" y="2762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736771" y="289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3333750" y="31305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2921000" y="2273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1" name=""/>
          <p:cNvSpPr/>
          <p:nvPr/>
        </p:nvSpPr>
        <p:spPr>
          <a:xfrm>
            <a:off x="2590800" y="2228850"/>
            <a:ext cx="209550" cy="539750"/>
          </a:xfrm>
          <a:custGeom>
            <a:pathLst>
              <a:path w="209550" h="539750">
                <a:moveTo>
                  <a:pt x="209550" y="0"/>
                </a:moveTo>
                <a:lnTo>
                  <a:pt x="203200" y="0"/>
                </a:lnTo>
                <a:cubicBezTo>
                  <a:pt x="147087" y="0"/>
                  <a:pt x="101600" y="45487"/>
                  <a:pt x="101600" y="101600"/>
                </a:cubicBezTo>
                <a:lnTo>
                  <a:pt x="101600" y="438150"/>
                </a:lnTo>
                <a:cubicBezTo>
                  <a:pt x="101600" y="494262"/>
                  <a:pt x="56112" y="539750"/>
                  <a:pt x="0" y="5397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2590800" y="2228850"/>
            <a:ext cx="209550" cy="1079500"/>
          </a:xfrm>
          <a:custGeom>
            <a:pathLst>
              <a:path w="209550" h="1079500">
                <a:moveTo>
                  <a:pt x="0" y="539750"/>
                </a:moveTo>
                <a:cubicBezTo>
                  <a:pt x="56112" y="539750"/>
                  <a:pt x="101600" y="585237"/>
                  <a:pt x="101600" y="641350"/>
                </a:cubicBezTo>
                <a:lnTo>
                  <a:pt x="101600" y="977900"/>
                </a:lnTo>
                <a:cubicBezTo>
                  <a:pt x="101600" y="1034012"/>
                  <a:pt x="147087" y="1079500"/>
                  <a:pt x="203200" y="1079500"/>
                </a:cubicBezTo>
                <a:lnTo>
                  <a:pt x="209550" y="10795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 rot="-5400000">
            <a:off x="2111565" y="2692400"/>
            <a:ext cx="780669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Default brace</a:t>
            </a:r>
          </a:p>
        </p:txBody>
      </p:sp>
      <p:sp>
        <p:nvSpPr>
          <p:cNvPr id="34" name=""/>
          <p:cNvSpPr/>
          <p:nvPr/>
        </p:nvSpPr>
        <p:spPr>
          <a:xfrm>
            <a:off x="2260600" y="2228850"/>
            <a:ext cx="82550" cy="539750"/>
          </a:xfrm>
          <a:custGeom>
            <a:pathLst>
              <a:path w="82550" h="539750">
                <a:moveTo>
                  <a:pt x="82550" y="0"/>
                </a:moveTo>
                <a:lnTo>
                  <a:pt x="76200" y="0"/>
                </a:lnTo>
                <a:cubicBezTo>
                  <a:pt x="55157" y="0"/>
                  <a:pt x="38100" y="17057"/>
                  <a:pt x="38100" y="38100"/>
                </a:cubicBezTo>
                <a:lnTo>
                  <a:pt x="38100" y="501650"/>
                </a:lnTo>
                <a:cubicBezTo>
                  <a:pt x="38100" y="522692"/>
                  <a:pt x="21042" y="539750"/>
                  <a:pt x="0" y="5397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2260600" y="2228850"/>
            <a:ext cx="82550" cy="1079500"/>
          </a:xfrm>
          <a:custGeom>
            <a:pathLst>
              <a:path w="82550" h="1079500">
                <a:moveTo>
                  <a:pt x="0" y="539750"/>
                </a:moveTo>
                <a:cubicBezTo>
                  <a:pt x="21042" y="539750"/>
                  <a:pt x="38100" y="556807"/>
                  <a:pt x="38100" y="577850"/>
                </a:cubicBezTo>
                <a:lnTo>
                  <a:pt x="38100" y="1041400"/>
                </a:lnTo>
                <a:cubicBezTo>
                  <a:pt x="38100" y="1062442"/>
                  <a:pt x="55157" y="1079500"/>
                  <a:pt x="76200" y="1079500"/>
                </a:cubicBezTo>
                <a:lnTo>
                  <a:pt x="82550" y="10795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 rot="-5400000">
            <a:off x="1712531" y="2692400"/>
            <a:ext cx="918337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Radius=3 brace</a:t>
            </a:r>
          </a:p>
        </p:txBody>
      </p:sp>
      <p:sp>
        <p:nvSpPr>
          <p:cNvPr id="37" name=""/>
          <p:cNvSpPr/>
          <p:nvPr/>
        </p:nvSpPr>
        <p:spPr>
          <a:xfrm>
            <a:off x="2277135" y="3302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682750" y="3549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1492250" y="1835150"/>
            <a:ext cx="120650" cy="1809750"/>
          </a:xfrm>
          <a:custGeom>
            <a:pathLst>
              <a:path w="120650" h="1809750">
                <a:moveTo>
                  <a:pt x="120650" y="0"/>
                </a:moveTo>
                <a:lnTo>
                  <a:pt x="101600" y="0"/>
                </a:lnTo>
                <a:cubicBezTo>
                  <a:pt x="45487" y="0"/>
                  <a:pt x="0" y="45487"/>
                  <a:pt x="0" y="101600"/>
                </a:cubicBezTo>
                <a:lnTo>
                  <a:pt x="0" y="1708150"/>
                </a:lnTo>
                <a:cubicBezTo>
                  <a:pt x="0" y="1764262"/>
                  <a:pt x="45487" y="1809750"/>
                  <a:pt x="101600" y="1809750"/>
                </a:cubicBezTo>
                <a:lnTo>
                  <a:pt x="120650" y="1809750"/>
                </a:ln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 rot="-5400000">
            <a:off x="480771" y="2625725"/>
            <a:ext cx="173085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Round, dbl bracket</a:t>
            </a:r>
          </a:p>
        </p:txBody>
      </p:sp>
      <p:sp>
        <p:nvSpPr>
          <p:cNvPr id="41" name=""/>
          <p:cNvSpPr/>
          <p:nvPr/>
        </p:nvSpPr>
        <p:spPr>
          <a:xfrm>
            <a:off x="954379" y="1181100"/>
            <a:ext cx="107950" cy="2476500"/>
          </a:xfrm>
          <a:custGeom>
            <a:pathLst>
              <a:path w="107950" h="2476500">
                <a:moveTo>
                  <a:pt x="107950" y="0"/>
                </a:moveTo>
                <a:lnTo>
                  <a:pt x="0" y="0"/>
                </a:lnTo>
                <a:lnTo>
                  <a:pt x="0" y="2476500"/>
                </a:lnTo>
                <a:lnTo>
                  <a:pt x="107950" y="24765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 rot="-5400000">
            <a:off x="125069" y="2305050"/>
            <a:ext cx="13919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Default bracket</a:t>
            </a:r>
          </a:p>
        </p:txBody>
      </p:sp>
      <p:sp>
        <p:nvSpPr>
          <p:cNvPr id="43" name=""/>
          <p:cNvSpPr/>
          <p:nvPr/>
        </p:nvSpPr>
        <p:spPr>
          <a:xfrm>
            <a:off x="4991100" y="1822450"/>
            <a:ext cx="558800" cy="1047750"/>
          </a:xfrm>
          <a:custGeom>
            <a:pathLst>
              <a:path w="558800" h="1047750">
                <a:moveTo>
                  <a:pt x="0" y="0"/>
                </a:moveTo>
                <a:lnTo>
                  <a:pt x="558800" y="0"/>
                </a:lnTo>
                <a:lnTo>
                  <a:pt x="558800" y="10477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4991100" y="2870200"/>
            <a:ext cx="558800" cy="6350"/>
          </a:xfrm>
          <a:custGeom>
            <a:pathLst>
              <a:path w="558800" h="6350">
                <a:moveTo>
                  <a:pt x="558800" y="0"/>
                </a:moveTo>
                <a:lnTo>
                  <a:pt x="558800" y="6350"/>
                </a:lnTo>
                <a:lnTo>
                  <a:pt x="0" y="6350"/>
                </a:lnTo>
              </a:path>
            </a:pathLst>
          </a:custGeom>
          <a:noFill/>
          <a:ln w="12700">
            <a:prstDash val="dash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sp>
      <p:cxnSp>
        <p:nvCxnSpPr>
          <p:cNvPr id="45" name=""/>
          <p:cNvCxnSpPr/>
          <p:nvPr/>
        </p:nvCxnSpPr>
        <p:spPr>
          <a:xfrm>
            <a:off x="5514276" y="28409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6" name=""/>
          <p:cNvCxnSpPr/>
          <p:nvPr/>
        </p:nvCxnSpPr>
        <p:spPr>
          <a:xfrm flipH="1">
            <a:off x="5514276" y="28409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47" name=""/>
          <p:cNvSpPr/>
          <p:nvPr/>
        </p:nvSpPr>
        <p:spPr>
          <a:xfrm rot="5400000">
            <a:off x="5122062" y="2199576"/>
            <a:ext cx="11096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Lost Pointer</a:t>
            </a:r>
          </a:p>
        </p:txBody>
      </p:sp>
      <p:sp>
        <p:nvSpPr>
          <p:cNvPr id="48" name=""/>
          <p:cNvSpPr/>
          <p:nvPr/>
        </p:nvSpPr>
        <p:spPr>
          <a:xfrm>
            <a:off x="4991100" y="1181100"/>
            <a:ext cx="920750" cy="2476500"/>
          </a:xfrm>
          <a:custGeom>
            <a:pathLst>
              <a:path w="920750" h="2476500">
                <a:moveTo>
                  <a:pt x="0" y="0"/>
                </a:moveTo>
                <a:lnTo>
                  <a:pt x="819150" y="0"/>
                </a:lnTo>
                <a:cubicBezTo>
                  <a:pt x="875262" y="0"/>
                  <a:pt x="920750" y="45487"/>
                  <a:pt x="920750" y="101600"/>
                </a:cubicBezTo>
                <a:lnTo>
                  <a:pt x="920750" y="2374900"/>
                </a:lnTo>
                <a:cubicBezTo>
                  <a:pt x="920750" y="2431012"/>
                  <a:pt x="875262" y="2476500"/>
                  <a:pt x="819150" y="2476500"/>
                </a:cubicBezTo>
                <a:lnTo>
                  <a:pt x="0" y="24765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 rot="5400000">
            <a:off x="5710631" y="2305050"/>
            <a:ext cx="6691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Pointer</a:t>
            </a:r>
          </a:p>
        </p:txBody>
      </p:sp>
      <p:cxnSp>
        <p:nvCxnSpPr>
          <p:cNvPr id="50" name=""/>
          <p:cNvCxnSpPr/>
          <p:nvPr/>
        </p:nvCxnSpPr>
        <p:spPr>
          <a:xfrm>
            <a:off x="6229350" y="8191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1" name=""/>
          <p:cNvCxnSpPr/>
          <p:nvPr/>
        </p:nvCxnSpPr>
        <p:spPr>
          <a:xfrm>
            <a:off x="6229350" y="365760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2" name=""/>
          <p:cNvCxnSpPr/>
          <p:nvPr/>
        </p:nvCxnSpPr>
        <p:spPr>
          <a:xfrm>
            <a:off x="6337300" y="812800"/>
            <a:ext cx="0" cy="2851150"/>
          </a:xfrm>
          <a:prstGeom prst="line"/>
          <a:ln w="12700">
            <a:prstDash val="dot"/>
            <a:headEnd type="stealth" w="lg" len="lg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3" name=""/>
          <p:cNvSpPr/>
          <p:nvPr/>
        </p:nvSpPr>
        <p:spPr>
          <a:xfrm rot="5400000">
            <a:off x="5588355" y="2124075"/>
            <a:ext cx="17645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Dotted arrow range</a:t>
            </a:r>
          </a:p>
        </p:txBody>
      </p:sp>
      <p:sp>
        <p:nvSpPr>
          <p:cNvPr id="54" name=""/>
          <p:cNvSpPr/>
          <p:nvPr/>
        </p:nvSpPr>
        <p:spPr>
          <a:xfrm>
            <a:off x="3170618" y="1263650"/>
            <a:ext cx="719963" cy="765158"/>
          </a:xfrm>
          <a:custGeom>
            <a:pathLst>
              <a:path w="719963" h="765158">
                <a:moveTo>
                  <a:pt x="230803" y="317500"/>
                </a:moveTo>
                <a:lnTo>
                  <a:pt x="0" y="317500"/>
                </a:lnTo>
                <a:lnTo>
                  <a:pt x="0" y="0"/>
                </a:lnTo>
                <a:lnTo>
                  <a:pt x="719963" y="0"/>
                </a:lnTo>
                <a:lnTo>
                  <a:pt x="719963" y="317500"/>
                </a:lnTo>
                <a:lnTo>
                  <a:pt x="345602" y="317500"/>
                </a:lnTo>
                <a:lnTo>
                  <a:pt x="74999" y="765158"/>
                </a:lnTo>
                <a:lnTo>
                  <a:pt x="230803" y="317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5" name=""/>
          <p:cNvSpPr/>
          <p:nvPr/>
        </p:nvSpPr>
        <p:spPr>
          <a:xfrm>
            <a:off x="3170618" y="12636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be very fast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